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9" r:id="rId2"/>
    <p:sldId id="267" r:id="rId3"/>
    <p:sldId id="257" r:id="rId4"/>
    <p:sldId id="256" r:id="rId5"/>
    <p:sldId id="258" r:id="rId6"/>
    <p:sldId id="261" r:id="rId7"/>
    <p:sldId id="260" r:id="rId8"/>
    <p:sldId id="266" r:id="rId9"/>
    <p:sldId id="262" r:id="rId10"/>
    <p:sldId id="263" r:id="rId11"/>
    <p:sldId id="264" r:id="rId12"/>
    <p:sldId id="265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8116" autoAdjust="0"/>
  </p:normalViewPr>
  <p:slideViewPr>
    <p:cSldViewPr>
      <p:cViewPr varScale="1">
        <p:scale>
          <a:sx n="80" d="100"/>
          <a:sy n="80" d="100"/>
        </p:scale>
        <p:origin x="-12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45971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4869160"/>
            <a:ext cx="8258204" cy="1257003"/>
          </a:xfrm>
        </p:spPr>
        <p:txBody>
          <a:bodyPr>
            <a:normAutofit/>
          </a:bodyPr>
          <a:lstStyle/>
          <a:p>
            <a:endParaRPr lang="ru-RU" sz="2000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Борис Купин. Импровизация № 1. 1975</a:t>
            </a:r>
          </a:p>
          <a:p>
            <a:pPr algn="ctr"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Картон, масло</a:t>
            </a:r>
          </a:p>
          <a:p>
            <a:endParaRPr lang="ru-RU" dirty="0"/>
          </a:p>
        </p:txBody>
      </p:sp>
      <p:pic>
        <p:nvPicPr>
          <p:cNvPr id="4098" name="Picture 2" descr="G:\ДАРЫ\картины\1 - 0003.jpg"/>
          <p:cNvPicPr>
            <a:picLocks noChangeAspect="1" noChangeArrowheads="1"/>
          </p:cNvPicPr>
          <p:nvPr/>
        </p:nvPicPr>
        <p:blipFill>
          <a:blip r:embed="rId2" cstate="print"/>
          <a:srcRect r="389"/>
          <a:stretch>
            <a:fillRect/>
          </a:stretch>
        </p:blipFill>
        <p:spPr bwMode="auto">
          <a:xfrm>
            <a:off x="3159312" y="332656"/>
            <a:ext cx="2770010" cy="4536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6887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143512"/>
            <a:ext cx="8229600" cy="982651"/>
          </a:xfrm>
        </p:spPr>
        <p:txBody>
          <a:bodyPr>
            <a:normAutofit fontScale="25000" lnSpcReduction="20000"/>
          </a:bodyPr>
          <a:lstStyle/>
          <a:p>
            <a:pPr algn="ctr"/>
            <a:endParaRPr lang="ru-RU" sz="6000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sz="9600" dirty="0" smtClean="0">
                <a:solidFill>
                  <a:schemeClr val="bg1"/>
                </a:solidFill>
              </a:rPr>
              <a:t>Иван </a:t>
            </a:r>
            <a:r>
              <a:rPr lang="ru-RU" sz="9600" dirty="0" err="1" smtClean="0">
                <a:solidFill>
                  <a:schemeClr val="bg1"/>
                </a:solidFill>
              </a:rPr>
              <a:t>Оласюк</a:t>
            </a:r>
            <a:r>
              <a:rPr lang="ru-RU" sz="9600" dirty="0" smtClean="0">
                <a:solidFill>
                  <a:schemeClr val="bg1"/>
                </a:solidFill>
              </a:rPr>
              <a:t>. Хохот. 2005</a:t>
            </a:r>
          </a:p>
          <a:p>
            <a:pPr algn="ctr">
              <a:buNone/>
            </a:pPr>
            <a:r>
              <a:rPr lang="ru-RU" sz="8000" dirty="0" smtClean="0">
                <a:solidFill>
                  <a:schemeClr val="bg1"/>
                </a:solidFill>
              </a:rPr>
              <a:t>Холст. Масло</a:t>
            </a:r>
          </a:p>
          <a:p>
            <a:pPr algn="ctr">
              <a:buNone/>
            </a:pPr>
            <a:r>
              <a:rPr lang="ru-RU" sz="9600" dirty="0" smtClean="0">
                <a:solidFill>
                  <a:schemeClr val="bg1"/>
                </a:solidFill>
              </a:rPr>
              <a:t> </a:t>
            </a:r>
          </a:p>
          <a:p>
            <a:endParaRPr lang="ru-RU" dirty="0"/>
          </a:p>
        </p:txBody>
      </p:sp>
      <p:pic>
        <p:nvPicPr>
          <p:cNvPr id="2050" name="Picture 2" descr="L:\ДАРЫ\картины\Хохот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285728"/>
            <a:ext cx="3418818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1460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661248"/>
            <a:ext cx="8229600" cy="8640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Яков </a:t>
            </a:r>
            <a:r>
              <a:rPr lang="ru-RU" sz="2400" dirty="0" err="1" smtClean="0">
                <a:solidFill>
                  <a:schemeClr val="bg1"/>
                </a:solidFill>
              </a:rPr>
              <a:t>Виньковецкий</a:t>
            </a:r>
            <a:r>
              <a:rPr lang="ru-RU" sz="2400" dirty="0" smtClean="0">
                <a:solidFill>
                  <a:schemeClr val="bg1"/>
                </a:solidFill>
              </a:rPr>
              <a:t>. Композиция № 10. 1982</a:t>
            </a:r>
          </a:p>
          <a:p>
            <a:pPr algn="ctr">
              <a:buNone/>
            </a:pPr>
            <a:r>
              <a:rPr lang="ru-RU" sz="2200" dirty="0" smtClean="0">
                <a:solidFill>
                  <a:schemeClr val="bg1"/>
                </a:solidFill>
              </a:rPr>
              <a:t>Картон, смешанная техника, масло, акрил</a:t>
            </a:r>
          </a:p>
          <a:p>
            <a:endParaRPr lang="ru-RU" dirty="0"/>
          </a:p>
        </p:txBody>
      </p:sp>
      <p:pic>
        <p:nvPicPr>
          <p:cNvPr id="2051" name="Picture 3" descr="G:\ДАРЫ\картины\1 - 0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332656"/>
            <a:ext cx="3665700" cy="52028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7916416" cy="468052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5373216"/>
            <a:ext cx="7920880" cy="1104528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Валентина Соловьева. Натюрморт с бидоном. 2005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Бумага, масляная пастель</a:t>
            </a:r>
          </a:p>
        </p:txBody>
      </p:sp>
      <p:pic>
        <p:nvPicPr>
          <p:cNvPr id="1027" name="Picture 3" descr="G:\ДАРЫ\картины\1 - 0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571480"/>
            <a:ext cx="3607772" cy="46396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3853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229200"/>
            <a:ext cx="8229600" cy="896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Александр </a:t>
            </a:r>
            <a:r>
              <a:rPr lang="ru-RU" sz="2400" dirty="0" err="1" smtClean="0">
                <a:solidFill>
                  <a:schemeClr val="bg1"/>
                </a:solidFill>
              </a:rPr>
              <a:t>Манусов</a:t>
            </a:r>
            <a:r>
              <a:rPr lang="ru-RU" sz="2400" dirty="0" smtClean="0">
                <a:solidFill>
                  <a:schemeClr val="bg1"/>
                </a:solidFill>
              </a:rPr>
              <a:t>. Пейзаж с деревом. 1985</a:t>
            </a:r>
          </a:p>
          <a:p>
            <a:pPr algn="ctr">
              <a:buNone/>
            </a:pPr>
            <a:r>
              <a:rPr lang="ru-RU" sz="2200" dirty="0" smtClean="0">
                <a:solidFill>
                  <a:schemeClr val="bg1"/>
                </a:solidFill>
              </a:rPr>
              <a:t>Холст. Масло</a:t>
            </a:r>
          </a:p>
          <a:p>
            <a:endParaRPr lang="ru-RU" dirty="0"/>
          </a:p>
        </p:txBody>
      </p:sp>
      <p:pic>
        <p:nvPicPr>
          <p:cNvPr id="3077" name="Picture 5" descr="G:\ДАРЫ\картины\1 - 0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32656"/>
            <a:ext cx="6171676" cy="4608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1054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85184"/>
            <a:ext cx="8229600" cy="1040979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ru-RU" sz="4400" dirty="0" smtClean="0"/>
          </a:p>
          <a:p>
            <a:pPr algn="ctr">
              <a:buNone/>
            </a:pPr>
            <a:r>
              <a:rPr lang="ru-RU" sz="9600" dirty="0" err="1" smtClean="0">
                <a:solidFill>
                  <a:schemeClr val="bg1"/>
                </a:solidFill>
              </a:rPr>
              <a:t>Рихард</a:t>
            </a:r>
            <a:r>
              <a:rPr lang="ru-RU" sz="9600" dirty="0" smtClean="0">
                <a:solidFill>
                  <a:schemeClr val="bg1"/>
                </a:solidFill>
              </a:rPr>
              <a:t> </a:t>
            </a:r>
            <a:r>
              <a:rPr lang="ru-RU" sz="9600" dirty="0" err="1" smtClean="0">
                <a:solidFill>
                  <a:schemeClr val="bg1"/>
                </a:solidFill>
              </a:rPr>
              <a:t>Васми</a:t>
            </a:r>
            <a:r>
              <a:rPr lang="ru-RU" sz="9600" dirty="0" smtClean="0">
                <a:solidFill>
                  <a:schemeClr val="bg1"/>
                </a:solidFill>
              </a:rPr>
              <a:t>. Пейзаж с авто. 1960</a:t>
            </a:r>
          </a:p>
          <a:p>
            <a:pPr algn="ctr">
              <a:buNone/>
            </a:pPr>
            <a:r>
              <a:rPr lang="ru-RU" sz="8000" dirty="0" smtClean="0">
                <a:solidFill>
                  <a:schemeClr val="bg1"/>
                </a:solidFill>
              </a:rPr>
              <a:t>Холст. Масло</a:t>
            </a:r>
          </a:p>
          <a:p>
            <a:r>
              <a:rPr lang="ru-RU" sz="9600" dirty="0" smtClean="0">
                <a:solidFill>
                  <a:schemeClr val="bg1"/>
                </a:solidFill>
              </a:rPr>
              <a:t> </a:t>
            </a:r>
          </a:p>
          <a:p>
            <a:endParaRPr lang="ru-RU" dirty="0"/>
          </a:p>
        </p:txBody>
      </p:sp>
      <p:pic>
        <p:nvPicPr>
          <p:cNvPr id="6146" name="Picture 2" descr="G:\ДАРЫ\картины\54640f976eaf2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32656"/>
            <a:ext cx="4742222" cy="4680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1054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85184"/>
            <a:ext cx="8229600" cy="1040979"/>
          </a:xfrm>
        </p:spPr>
        <p:txBody>
          <a:bodyPr>
            <a:normAutofit fontScale="25000" lnSpcReduction="20000"/>
          </a:bodyPr>
          <a:lstStyle/>
          <a:p>
            <a:pPr algn="ctr"/>
            <a:endParaRPr lang="ru-RU" sz="4400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sz="9600" dirty="0" smtClean="0">
                <a:solidFill>
                  <a:schemeClr val="bg1"/>
                </a:solidFill>
              </a:rPr>
              <a:t>Александр </a:t>
            </a:r>
            <a:r>
              <a:rPr lang="ru-RU" sz="9600" dirty="0" err="1" smtClean="0">
                <a:solidFill>
                  <a:schemeClr val="bg1"/>
                </a:solidFill>
              </a:rPr>
              <a:t>Рапопорт</a:t>
            </a:r>
            <a:r>
              <a:rPr lang="ru-RU" sz="9600" dirty="0" smtClean="0">
                <a:solidFill>
                  <a:schemeClr val="bg1"/>
                </a:solidFill>
              </a:rPr>
              <a:t>. Завод. 1963</a:t>
            </a:r>
          </a:p>
          <a:p>
            <a:pPr algn="ctr">
              <a:buNone/>
            </a:pPr>
            <a:r>
              <a:rPr lang="ru-RU" sz="8000" dirty="0" err="1" smtClean="0">
                <a:solidFill>
                  <a:schemeClr val="bg1"/>
                </a:solidFill>
              </a:rPr>
              <a:t>Оргалит</a:t>
            </a:r>
            <a:r>
              <a:rPr lang="ru-RU" sz="8000" dirty="0" smtClean="0">
                <a:solidFill>
                  <a:schemeClr val="bg1"/>
                </a:solidFill>
              </a:rPr>
              <a:t>, масло, картон</a:t>
            </a:r>
          </a:p>
          <a:p>
            <a:pPr algn="ctr">
              <a:buNone/>
            </a:pPr>
            <a:r>
              <a:rPr lang="ru-RU" sz="9600" dirty="0" smtClean="0">
                <a:solidFill>
                  <a:schemeClr val="bg1"/>
                </a:solidFill>
              </a:rPr>
              <a:t> </a:t>
            </a:r>
          </a:p>
          <a:p>
            <a:endParaRPr lang="ru-RU" dirty="0"/>
          </a:p>
        </p:txBody>
      </p:sp>
      <p:pic>
        <p:nvPicPr>
          <p:cNvPr id="5122" name="Picture 2" descr="G:\ДАРЫ\картины\54640f976eaf2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908720"/>
            <a:ext cx="6724650" cy="3733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403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5357826"/>
            <a:ext cx="8229600" cy="1143009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chemeClr val="bg1"/>
                </a:solidFill>
              </a:rPr>
              <a:t>Николай </a:t>
            </a:r>
            <a:r>
              <a:rPr lang="ru-RU" sz="2600" dirty="0" err="1" smtClean="0">
                <a:solidFill>
                  <a:schemeClr val="bg1"/>
                </a:solidFill>
              </a:rPr>
              <a:t>Якимчук</a:t>
            </a:r>
            <a:r>
              <a:rPr lang="ru-RU" sz="2600" dirty="0" smtClean="0">
                <a:solidFill>
                  <a:schemeClr val="bg1"/>
                </a:solidFill>
              </a:rPr>
              <a:t>. Рыба, наблюдающая человечество. 2012</a:t>
            </a:r>
          </a:p>
          <a:p>
            <a:pPr algn="ctr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Холст, смешанная техника</a:t>
            </a:r>
          </a:p>
          <a:p>
            <a:endParaRPr lang="ru-RU" dirty="0"/>
          </a:p>
        </p:txBody>
      </p:sp>
      <p:pic>
        <p:nvPicPr>
          <p:cNvPr id="1026" name="Picture 2" descr="C:\Users\Admin\Desktop\Территория свободы\картины\Рыб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85728"/>
            <a:ext cx="6667500" cy="487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6653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941168"/>
            <a:ext cx="8229600" cy="1184995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endParaRPr lang="ru-RU" sz="2400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Валентин Афанасьев. Певица. 1982</a:t>
            </a:r>
          </a:p>
          <a:p>
            <a:pPr algn="ctr">
              <a:buNone/>
            </a:pPr>
            <a:r>
              <a:rPr lang="ru-RU" sz="2000" dirty="0" err="1" smtClean="0">
                <a:solidFill>
                  <a:schemeClr val="bg1"/>
                </a:solidFill>
              </a:rPr>
              <a:t>Оргалит</a:t>
            </a:r>
            <a:r>
              <a:rPr lang="ru-RU" sz="2000" dirty="0" smtClean="0">
                <a:solidFill>
                  <a:schemeClr val="bg1"/>
                </a:solidFill>
              </a:rPr>
              <a:t>, масло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7170" name="Picture 2" descr="G:\ДАРЫ\картины\54640f976eaf2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357166"/>
            <a:ext cx="4104456" cy="45720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3853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13176"/>
            <a:ext cx="8229600" cy="1112987"/>
          </a:xfrm>
        </p:spPr>
        <p:txBody>
          <a:bodyPr>
            <a:normAutofit fontScale="32500" lnSpcReduction="20000"/>
          </a:bodyPr>
          <a:lstStyle/>
          <a:p>
            <a:pPr algn="ctr">
              <a:buNone/>
            </a:pPr>
            <a:endParaRPr lang="ru-RU" sz="3400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sz="7400" dirty="0" smtClean="0">
                <a:solidFill>
                  <a:schemeClr val="bg1"/>
                </a:solidFill>
              </a:rPr>
              <a:t>Юрий Галецкий. Всадники апокалипсиса. 1994</a:t>
            </a:r>
          </a:p>
          <a:p>
            <a:pPr algn="ctr">
              <a:buNone/>
            </a:pPr>
            <a:r>
              <a:rPr lang="ru-RU" sz="6200" dirty="0" smtClean="0">
                <a:solidFill>
                  <a:schemeClr val="bg1"/>
                </a:solidFill>
              </a:rPr>
              <a:t>Холст. Масло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pic>
        <p:nvPicPr>
          <p:cNvPr id="8194" name="Picture 2" descr="G:\ДАРЫ\картины\1 - 0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332656"/>
            <a:ext cx="6087560" cy="4608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1054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85184"/>
            <a:ext cx="8229600" cy="1040979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ru-RU" sz="2600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sz="2600" dirty="0" smtClean="0">
                <a:solidFill>
                  <a:schemeClr val="bg1"/>
                </a:solidFill>
              </a:rPr>
              <a:t>Барбара </a:t>
            </a:r>
            <a:r>
              <a:rPr lang="ru-RU" sz="2600" dirty="0" err="1" smtClean="0">
                <a:solidFill>
                  <a:schemeClr val="bg1"/>
                </a:solidFill>
              </a:rPr>
              <a:t>Хазард</a:t>
            </a:r>
            <a:r>
              <a:rPr lang="ru-RU" sz="2600" dirty="0" smtClean="0">
                <a:solidFill>
                  <a:schemeClr val="bg1"/>
                </a:solidFill>
              </a:rPr>
              <a:t>. Аркадий и Тимур. 1987</a:t>
            </a:r>
          </a:p>
          <a:p>
            <a:pPr algn="ctr"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Холст. Масло</a:t>
            </a:r>
          </a:p>
          <a:p>
            <a:endParaRPr lang="ru-RU" dirty="0"/>
          </a:p>
        </p:txBody>
      </p:sp>
      <p:pic>
        <p:nvPicPr>
          <p:cNvPr id="9218" name="Picture 2" descr="G:\ДАРЫ\картины\ga4_Барбара Хазард. Аркадий и Тиур. 19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32656"/>
            <a:ext cx="6667500" cy="46101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3853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13176"/>
            <a:ext cx="8229600" cy="1112987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endParaRPr lang="ru-RU" sz="2400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sz="2400" dirty="0" smtClean="0">
                <a:solidFill>
                  <a:schemeClr val="bg1"/>
                </a:solidFill>
              </a:rPr>
              <a:t>Евгений </a:t>
            </a:r>
            <a:r>
              <a:rPr lang="ru-RU" sz="2400" dirty="0" err="1" smtClean="0">
                <a:solidFill>
                  <a:schemeClr val="bg1"/>
                </a:solidFill>
              </a:rPr>
              <a:t>Тыкоцкий</a:t>
            </a:r>
            <a:r>
              <a:rPr lang="ru-RU" sz="2400" dirty="0" smtClean="0">
                <a:solidFill>
                  <a:schemeClr val="bg1"/>
                </a:solidFill>
              </a:rPr>
              <a:t>. Ящик. 1999</a:t>
            </a:r>
          </a:p>
          <a:p>
            <a:pPr algn="ctr">
              <a:buNone/>
            </a:pPr>
            <a:r>
              <a:rPr lang="ru-RU" sz="2000" dirty="0" smtClean="0">
                <a:solidFill>
                  <a:schemeClr val="bg1"/>
                </a:solidFill>
              </a:rPr>
              <a:t>Холст. Масло</a:t>
            </a:r>
          </a:p>
          <a:p>
            <a:endParaRPr lang="ru-RU" dirty="0"/>
          </a:p>
        </p:txBody>
      </p:sp>
      <p:pic>
        <p:nvPicPr>
          <p:cNvPr id="10242" name="Picture 2" descr="G:\ДАРЫ\картины\54691821dd4f0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32656"/>
            <a:ext cx="5180449" cy="4608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9743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72074"/>
            <a:ext cx="8229600" cy="1054089"/>
          </a:xfrm>
        </p:spPr>
        <p:txBody>
          <a:bodyPr>
            <a:normAutofit fontScale="25000" lnSpcReduction="20000"/>
          </a:bodyPr>
          <a:lstStyle/>
          <a:p>
            <a:pPr algn="ctr"/>
            <a:endParaRPr lang="ru-RU" sz="3400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ru-RU" sz="9600" dirty="0" smtClean="0">
                <a:solidFill>
                  <a:schemeClr val="bg1"/>
                </a:solidFill>
              </a:rPr>
              <a:t>Евгений Орлов. Геометрия пространства. Крест. 2014</a:t>
            </a:r>
          </a:p>
          <a:p>
            <a:pPr algn="ctr">
              <a:buNone/>
            </a:pPr>
            <a:r>
              <a:rPr lang="ru-RU" sz="8000" dirty="0" smtClean="0">
                <a:solidFill>
                  <a:schemeClr val="bg1"/>
                </a:solidFill>
              </a:rPr>
              <a:t>Холст. Масло</a:t>
            </a:r>
          </a:p>
          <a:p>
            <a:pPr>
              <a:buNone/>
            </a:pPr>
            <a:r>
              <a:rPr lang="ru-RU" sz="5100" dirty="0" smtClean="0"/>
              <a:t> </a:t>
            </a:r>
          </a:p>
          <a:p>
            <a:endParaRPr lang="ru-RU" dirty="0"/>
          </a:p>
        </p:txBody>
      </p:sp>
      <p:pic>
        <p:nvPicPr>
          <p:cNvPr id="3074" name="Picture 2" descr="L:\ДАРЫ\картины\Орлов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285728"/>
            <a:ext cx="3141307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</TotalTime>
  <Words>145</Words>
  <Application>Microsoft Office PowerPoint</Application>
  <PresentationFormat>Экран (4:3)</PresentationFormat>
  <Paragraphs>40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thlndst</dc:creator>
  <cp:lastModifiedBy>Admin</cp:lastModifiedBy>
  <cp:revision>10</cp:revision>
  <dcterms:created xsi:type="dcterms:W3CDTF">2015-02-11T19:08:08Z</dcterms:created>
  <dcterms:modified xsi:type="dcterms:W3CDTF">2015-02-16T16:27:57Z</dcterms:modified>
</cp:coreProperties>
</file>