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68" r:id="rId3"/>
    <p:sldId id="261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4" r:id="rId19"/>
    <p:sldId id="283" r:id="rId20"/>
    <p:sldId id="286" r:id="rId21"/>
    <p:sldId id="285" r:id="rId22"/>
    <p:sldId id="287" r:id="rId23"/>
    <p:sldId id="288" r:id="rId24"/>
    <p:sldId id="267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990099"/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9333" autoAdjust="0"/>
  </p:normalViewPr>
  <p:slideViewPr>
    <p:cSldViewPr>
      <p:cViewPr varScale="1">
        <p:scale>
          <a:sx n="92" d="100"/>
          <a:sy n="92" d="100"/>
        </p:scale>
        <p:origin x="-13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2060848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8" name="Прямоугольник 7"/>
          <p:cNvSpPr/>
          <p:nvPr/>
        </p:nvSpPr>
        <p:spPr>
          <a:xfrm>
            <a:off x="971600" y="1988840"/>
            <a:ext cx="7200800" cy="3431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5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Уважаемые псковичи!</a:t>
            </a:r>
          </a:p>
          <a:p>
            <a:pPr algn="ctr"/>
            <a:endParaRPr lang="ru-RU" sz="2400" dirty="0" smtClean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Представляем Вам</a:t>
            </a:r>
          </a:p>
          <a:p>
            <a:pPr algn="ctr"/>
            <a:r>
              <a:rPr lang="ru-RU" sz="2400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электронные версии </a:t>
            </a:r>
            <a:r>
              <a:rPr lang="ru-RU" sz="2400" u="sng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книг 2013 года</a:t>
            </a:r>
            <a:r>
              <a:rPr lang="ru-RU" sz="2400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300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из справочной правовой системы </a:t>
            </a:r>
          </a:p>
          <a:p>
            <a:pPr algn="ctr"/>
            <a:r>
              <a:rPr lang="ru-RU" sz="25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«Консультант Плюс»</a:t>
            </a:r>
            <a:r>
              <a:rPr lang="ru-RU" sz="23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3568" y="620688"/>
            <a:ext cx="7992888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МАУК «Централизованная библиотечная система» г. Пскова</a:t>
            </a:r>
          </a:p>
          <a:p>
            <a:pPr algn="ctr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Центральная городская библиотека</a:t>
            </a:r>
          </a:p>
          <a:p>
            <a:pPr algn="ctr"/>
            <a:r>
              <a:rPr lang="ru-RU" sz="1600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Центр правовой информации</a:t>
            </a:r>
            <a:endParaRPr lang="ru-RU" sz="1600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3528" y="5805264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Псков </a:t>
            </a:r>
          </a:p>
          <a:p>
            <a:pPr algn="ctr"/>
            <a:r>
              <a:rPr lang="ru-RU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2014</a:t>
            </a:r>
            <a:endParaRPr lang="ru-RU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45224"/>
            <a:ext cx="8496944" cy="929698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Панов, А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Б. Административная ответственность юридических лиц: монография /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Б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Панов.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М.: Норма, 2013. –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192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с.</a:t>
            </a:r>
            <a:endParaRPr lang="ru-RU" b="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2134780"/>
            <a:ext cx="1368152" cy="140473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1" name="TextBox 10"/>
          <p:cNvSpPr txBox="1"/>
          <p:nvPr/>
        </p:nvSpPr>
        <p:spPr>
          <a:xfrm>
            <a:off x="395536" y="404664"/>
            <a:ext cx="828092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Административная ответственность юридических лиц</a:t>
            </a:r>
            <a:r>
              <a:rPr lang="ru-RU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E:\Новые книги из КПлюс\Панов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99666" y="1268761"/>
            <a:ext cx="2596469" cy="38884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268760"/>
            <a:ext cx="684076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9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книге рассмотрены актуальные проблемы привлечения к административной ответственности юридических лиц. Большое внимание уделено таким важным и нуждающимся в скорейшей нормативной регламентации институтам, как малозначительность административного правонарушения, законный представитель юридического лица, длящееся административное правонарушение, вина юридического лица, понятие административной ответственности. </a:t>
            </a:r>
          </a:p>
          <a:p>
            <a:pPr algn="just"/>
            <a:endParaRPr lang="ru-RU" sz="19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 дает предложения по внесению изменений в </a:t>
            </a:r>
            <a:r>
              <a:rPr lang="ru-RU" sz="190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КоАП</a:t>
            </a:r>
            <a:r>
              <a:rPr lang="ru-RU" sz="19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РФ.</a:t>
            </a:r>
            <a:br>
              <a:rPr lang="ru-RU" sz="19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9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Издание предназначено для научных работников, преподавателей, аспирантов и студентов юридических вузов, служащих органов государственного и муниципального управления, судов.</a:t>
            </a:r>
            <a:b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404664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/>
          <p:cNvSpPr txBox="1"/>
          <p:nvPr/>
        </p:nvSpPr>
        <p:spPr>
          <a:xfrm>
            <a:off x="323528" y="548680"/>
            <a:ext cx="813690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Административная ответственность </a:t>
            </a:r>
          </a:p>
          <a:p>
            <a:pPr algn="ctr"/>
            <a:r>
              <a:rPr lang="ru-RU" sz="25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юридических лиц</a:t>
            </a:r>
            <a:endParaRPr lang="ru-RU" sz="25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45224"/>
            <a:ext cx="8496944" cy="929698"/>
          </a:xfrm>
        </p:spPr>
        <p:txBody>
          <a:bodyPr>
            <a:normAutofit lnSpcReduction="10000"/>
          </a:bodyPr>
          <a:lstStyle/>
          <a:p>
            <a:pPr algn="l"/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Родионова, О. М. Механизм гражданско-правового регулирования в контексте современного частного права: монография / О. М. Родионова.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М.: Статут, 2013. –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336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с.</a:t>
            </a:r>
            <a:endParaRPr lang="ru-RU" b="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2134780"/>
            <a:ext cx="1368152" cy="140473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1" name="TextBox 10"/>
          <p:cNvSpPr txBox="1"/>
          <p:nvPr/>
        </p:nvSpPr>
        <p:spPr>
          <a:xfrm>
            <a:off x="395536" y="404664"/>
            <a:ext cx="82809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Гражданско-правовое регулирование</a:t>
            </a:r>
            <a:endParaRPr lang="ru-RU" sz="25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E:\Новые книги из КПлюс\родионов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1196752"/>
            <a:ext cx="2723181" cy="3828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268760"/>
            <a:ext cx="676875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9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Монография посвящена исследованию механизма гражданско-правового регулирования в контексте современного частного права с позиции </a:t>
            </a:r>
            <a:r>
              <a:rPr lang="ru-RU" sz="160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деятельностного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подхода и </a:t>
            </a:r>
            <a:r>
              <a:rPr lang="ru-RU" sz="160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цивилистической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догматики. В работе обосновывается концепция механизма гражданско-правового регулирования как единства норм гражданского права и основанных на них </a:t>
            </a:r>
            <a:r>
              <a:rPr lang="ru-RU" sz="160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частноавтономных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положений, при помощи которых обеспечивается осуществление имущественных и личных неимущественных интересов субъектов общественных отношений. Определяется значение категорий «гражданское правоотношение» и «юридические акты» для гражданско-правового регулирования. </a:t>
            </a:r>
          </a:p>
          <a:p>
            <a:pPr algn="just"/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Особое внимание уделяется анализу гражданско-правовой природы сделок, договоров и корпоративных актов как актов, содержащих </a:t>
            </a:r>
            <a:r>
              <a:rPr lang="ru-RU" sz="160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частноавтономные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положения.</a:t>
            </a:r>
          </a:p>
          <a:p>
            <a:pPr algn="just"/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Книга адресована научным работникам и юристам, практикующим в сфере гражданского права, лицам, занимающимся законотворческой деятельностью, а также всем, кто интересуется проблемами гражданского права.</a:t>
            </a:r>
          </a:p>
          <a:p>
            <a:pPr algn="just"/>
            <a:endParaRPr lang="ru-RU" sz="110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404664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/>
          <p:cNvSpPr txBox="1"/>
          <p:nvPr/>
        </p:nvSpPr>
        <p:spPr>
          <a:xfrm>
            <a:off x="323528" y="548680"/>
            <a:ext cx="81369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Гражданско-правовое регулирование</a:t>
            </a:r>
            <a:endParaRPr lang="ru-RU" sz="25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45224"/>
            <a:ext cx="8496944" cy="929698"/>
          </a:xfrm>
        </p:spPr>
        <p:txBody>
          <a:bodyPr>
            <a:normAutofit/>
          </a:bodyPr>
          <a:lstStyle/>
          <a:p>
            <a:pPr algn="l"/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b="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алыгина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Е. С. Юридическое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сопровождение деятельности частной медицинской организации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 Е. С. </a:t>
            </a:r>
            <a:r>
              <a:rPr lang="ru-RU" b="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Салыгина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М.: Статут, 2013. –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192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с.</a:t>
            </a:r>
            <a:endParaRPr lang="ru-RU" b="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2134780"/>
            <a:ext cx="1368152" cy="140473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1" name="TextBox 10"/>
          <p:cNvSpPr txBox="1"/>
          <p:nvPr/>
        </p:nvSpPr>
        <p:spPr>
          <a:xfrm>
            <a:off x="395536" y="404664"/>
            <a:ext cx="82809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Юридическое сопровождение медицинского холдинга</a:t>
            </a:r>
            <a:endParaRPr lang="ru-RU" sz="25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E:\Новые книги из КПлюс\Салыгин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59174" y="1340769"/>
            <a:ext cx="2523469" cy="36724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268760"/>
            <a:ext cx="6768752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9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Книга представляет собой обобщение практического опыта юридического сопровождения медицинского холдинга. </a:t>
            </a:r>
          </a:p>
          <a:p>
            <a:pPr algn="just"/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ней освещены многие юридические вопросы, решение которых либо до сих пор отсутствует в российском законодательстве, либо предназначено для государственных лечебных учреждений. </a:t>
            </a:r>
          </a:p>
          <a:p>
            <a:pPr algn="just"/>
            <a:endParaRPr lang="ru-RU" sz="20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Рассмотрены также вопросы взаимоотношений с сотрудниками, пациентами, контролирующими органами.</a:t>
            </a:r>
            <a:b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Книга рассчитана на юристов, директоров, главных врачей организаций частной системы здравоохранения.</a:t>
            </a:r>
            <a:b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404664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/>
          <p:cNvSpPr txBox="1"/>
          <p:nvPr/>
        </p:nvSpPr>
        <p:spPr>
          <a:xfrm>
            <a:off x="323528" y="548680"/>
            <a:ext cx="813690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Юридическое сопровождение </a:t>
            </a:r>
          </a:p>
          <a:p>
            <a:pPr algn="ctr"/>
            <a:r>
              <a:rPr lang="ru-RU" sz="25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медицинского холдинга</a:t>
            </a:r>
            <a:endParaRPr lang="ru-RU" sz="25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45224"/>
            <a:ext cx="8496944" cy="929698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Ситдикова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Р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И. Обеспечение частных, общественных и публичных интересов авторским правом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 Р. И. </a:t>
            </a:r>
            <a:r>
              <a:rPr lang="ru-RU" b="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Ситдикова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b="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науч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Ред. М. Ю. </a:t>
            </a:r>
            <a:r>
              <a:rPr lang="ru-RU" b="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Челышев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М.: Статут, 2013. –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159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с.</a:t>
            </a:r>
            <a:endParaRPr lang="ru-RU" b="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2134780"/>
            <a:ext cx="1368152" cy="140473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1" name="TextBox 10"/>
          <p:cNvSpPr txBox="1"/>
          <p:nvPr/>
        </p:nvSpPr>
        <p:spPr>
          <a:xfrm>
            <a:off x="395536" y="404664"/>
            <a:ext cx="82809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Авторское право</a:t>
            </a:r>
            <a:endParaRPr lang="ru-RU" sz="25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E:\Новые книги из КПлюс\Ситдтков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1196752"/>
            <a:ext cx="2628900" cy="375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268760"/>
            <a:ext cx="676875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9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книге исследуются особенности, социальная природа и соотношение частных, общественных и публичных интересов в отношениях, возникающих в процессе создания и использования произведений науки, литературы и искусства, охраняемых авторским правом. </a:t>
            </a:r>
          </a:p>
          <a:p>
            <a:pPr algn="just"/>
            <a:endParaRPr lang="ru-RU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работе рассматриваются актуальные проблемы правового обеспечения справедливого баланса названных интересов в авторских отношениях с учетом современного состояния развития общества и технологических средств передачи информации. </a:t>
            </a:r>
          </a:p>
          <a:p>
            <a:pPr algn="just"/>
            <a:endParaRPr lang="ru-RU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Раскрыта сущность гражданско-правового механизма обеспечения справедливого баланса частных, общественных и публичных интересов. </a:t>
            </a:r>
          </a:p>
          <a:p>
            <a:pPr algn="just"/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404664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/>
          <p:cNvSpPr txBox="1"/>
          <p:nvPr/>
        </p:nvSpPr>
        <p:spPr>
          <a:xfrm>
            <a:off x="323528" y="548680"/>
            <a:ext cx="81369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Авторское право</a:t>
            </a:r>
            <a:endParaRPr lang="ru-RU" sz="25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45224"/>
            <a:ext cx="8496944" cy="929698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Филиппова, С. Ю. Инструментальный подход в науке частного права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 С. Ю.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Филиппова.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М.: Статут, 2013. –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350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с.</a:t>
            </a:r>
            <a:endParaRPr lang="ru-RU" b="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2134780"/>
            <a:ext cx="1368152" cy="140473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1" name="TextBox 10"/>
          <p:cNvSpPr txBox="1"/>
          <p:nvPr/>
        </p:nvSpPr>
        <p:spPr>
          <a:xfrm>
            <a:off x="395536" y="404664"/>
            <a:ext cx="82809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Частное право</a:t>
            </a:r>
            <a:endParaRPr lang="ru-RU" sz="25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E:\Новые книги из КПлюс\филипов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1484784"/>
            <a:ext cx="2376264" cy="33828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268760"/>
            <a:ext cx="684076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настоящей работе обосновывается концепция построения частноправовой науки, объединяющей научные знания о правовой регламентации отношений равных субъектов. </a:t>
            </a:r>
          </a:p>
          <a:p>
            <a:pPr algn="just"/>
            <a:endParaRPr lang="ru-RU" sz="20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Предлагается переоценка цели и задач частноправовой науки, разработаны теоретические основания инструментального подхода как методологического направления, ориентирующего юридическую науку на поиск наиболее эффективных и полезных для субъектов права решений. Разработан механизм учета свойств правовой связи для решения задач, стоящих перед субъектами.</a:t>
            </a:r>
          </a:p>
          <a:p>
            <a:pPr algn="just"/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Книга адресована научным работникам, практикующим юристам, студентам, аспирантам, интересующимся вопросами науки частного права ее цели и методологии. </a:t>
            </a:r>
          </a:p>
          <a:p>
            <a:pPr algn="just"/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404664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/>
          <p:cNvSpPr txBox="1"/>
          <p:nvPr/>
        </p:nvSpPr>
        <p:spPr>
          <a:xfrm>
            <a:off x="323528" y="548680"/>
            <a:ext cx="81369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Частное право</a:t>
            </a:r>
            <a:endParaRPr lang="ru-RU" sz="25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45224"/>
            <a:ext cx="8496944" cy="929698"/>
          </a:xfrm>
        </p:spPr>
        <p:txBody>
          <a:bodyPr>
            <a:normAutofit/>
          </a:bodyPr>
          <a:lstStyle/>
          <a:p>
            <a:pPr algn="l"/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Васянина,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Л. Фискальное право России: монография / Е.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Васянина; под ред. С. В. Запольского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– М.: Контракт, 2013. - 152 с.</a:t>
            </a:r>
            <a:endParaRPr lang="ru-RU" b="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2134780"/>
            <a:ext cx="1368152" cy="140473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1" name="TextBox 10"/>
          <p:cNvSpPr txBox="1"/>
          <p:nvPr/>
        </p:nvSpPr>
        <p:spPr>
          <a:xfrm>
            <a:off x="395536" y="404664"/>
            <a:ext cx="828092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Фискальное право</a:t>
            </a:r>
            <a:endParaRPr lang="ru-RU" sz="25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12345\Downloads\васянина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99936" y="1528039"/>
            <a:ext cx="2233320" cy="31250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45224"/>
            <a:ext cx="8496944" cy="929698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Хаванова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И. А. Налоговая жалоба: сравнительно-правовое исследование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 И. А. </a:t>
            </a:r>
            <a:r>
              <a:rPr lang="ru-RU" b="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Хаванова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 под ред. И. И. </a:t>
            </a:r>
            <a:r>
              <a:rPr lang="ru-RU" b="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Кучерова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М.: Юриспруденция, 2013. –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184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с.</a:t>
            </a:r>
            <a:endParaRPr lang="ru-RU" b="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2134780"/>
            <a:ext cx="1368152" cy="140473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1" name="TextBox 10"/>
          <p:cNvSpPr txBox="1"/>
          <p:nvPr/>
        </p:nvSpPr>
        <p:spPr>
          <a:xfrm>
            <a:off x="395536" y="404664"/>
            <a:ext cx="82809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Налоговая жалоба</a:t>
            </a:r>
            <a:endParaRPr lang="ru-RU" sz="25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E:\Новые книги из КПлюс\хаванов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1340768"/>
            <a:ext cx="2440112" cy="36575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268760"/>
            <a:ext cx="684076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24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монографии на основе сравнительно-правового анализа с законодательством и практикой зарубежных государств рассмотрены актуальные проблемы, возникающие при реализации в Российской Федерации обязательного порядка досудебного обжалования решений налоговых органов. </a:t>
            </a:r>
          </a:p>
          <a:p>
            <a:pPr algn="just"/>
            <a:endParaRPr lang="ru-RU" sz="24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Отдельное внимание уделено организационно-правовым моделям досудебного обжалования, понятию налоговой жалобы.</a:t>
            </a:r>
          </a:p>
          <a:p>
            <a:pPr algn="just"/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404664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/>
          <p:cNvSpPr txBox="1"/>
          <p:nvPr/>
        </p:nvSpPr>
        <p:spPr>
          <a:xfrm>
            <a:off x="323528" y="548680"/>
            <a:ext cx="81369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Налоговая жалоба</a:t>
            </a:r>
            <a:endParaRPr lang="ru-RU" sz="25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45224"/>
            <a:ext cx="8496944" cy="929698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Хаменушко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И. В. Валютное регулирование в Российской Федерации: правила, контроль, ответственность: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учеб.-практ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пособие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 И. В. </a:t>
            </a:r>
            <a:r>
              <a:rPr lang="ru-RU" b="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Хаменушко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М.: Норма, 2013. –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352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с.</a:t>
            </a:r>
            <a:endParaRPr lang="ru-RU" b="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2132856"/>
            <a:ext cx="1368152" cy="140473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1" name="TextBox 10"/>
          <p:cNvSpPr txBox="1"/>
          <p:nvPr/>
        </p:nvSpPr>
        <p:spPr>
          <a:xfrm>
            <a:off x="395536" y="404664"/>
            <a:ext cx="82809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Валютное регулирование</a:t>
            </a:r>
            <a:endParaRPr lang="ru-RU" sz="25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31409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8195" name="Picture 3" descr="E:\Новые книги из КПлюс\Хаменушко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1412776"/>
            <a:ext cx="2741998" cy="36177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268760"/>
            <a:ext cx="684076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24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монографии на основе сравнительно-правового анализа с законодательством и практикой зарубежных государств рассмотрены актуальные проблемы, возникающие при реализации в Российской Федерации обязательного порядка досудебного обжалования решений налоговых органов. </a:t>
            </a:r>
          </a:p>
          <a:p>
            <a:pPr algn="just"/>
            <a:endParaRPr lang="ru-RU" sz="24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Отдельное внимание уделено организационно-правовым моделям досудебного обжалования, понятию налоговой жалобы.</a:t>
            </a:r>
          </a:p>
          <a:p>
            <a:pPr algn="just"/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404664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/>
          <p:cNvSpPr txBox="1"/>
          <p:nvPr/>
        </p:nvSpPr>
        <p:spPr>
          <a:xfrm>
            <a:off x="323528" y="548680"/>
            <a:ext cx="81369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Валютное регулирование</a:t>
            </a:r>
            <a:endParaRPr lang="ru-RU" sz="25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764704"/>
            <a:ext cx="5400600" cy="48245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Ждем Вас </a:t>
            </a:r>
            <a:r>
              <a:rPr lang="ru-RU" sz="3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Центральной городской библиотеке</a:t>
            </a:r>
            <a:r>
              <a:rPr lang="ru-RU" sz="27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ул. Конная, 6</a:t>
            </a: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т.: 57 – 11 – 73</a:t>
            </a:r>
            <a:r>
              <a:rPr lang="en-US" sz="27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pskov-cbs@bibliopskov.ru</a:t>
            </a:r>
            <a:r>
              <a:rPr lang="ru-RU" sz="27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5445224"/>
            <a:ext cx="6408712" cy="929698"/>
          </a:xfrm>
        </p:spPr>
        <p:txBody>
          <a:bodyPr>
            <a:normAutofit lnSpcReduction="10000"/>
          </a:bodyPr>
          <a:lstStyle/>
          <a:p>
            <a:pPr algn="r"/>
            <a:endParaRPr lang="ru-RU" b="0" dirty="0" smtClean="0">
              <a:solidFill>
                <a:srgbClr val="0070C0"/>
              </a:solidFill>
            </a:endParaRPr>
          </a:p>
          <a:p>
            <a:pPr algn="r"/>
            <a:endParaRPr lang="ru-RU" b="0" dirty="0" smtClean="0">
              <a:solidFill>
                <a:srgbClr val="0070C0"/>
              </a:solidFill>
            </a:endParaRPr>
          </a:p>
          <a:p>
            <a:pPr algn="r"/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Составитель: библиограф ИБО ЦГБ  Е. П. Примак</a:t>
            </a:r>
            <a:r>
              <a:rPr lang="ru-RU" b="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0" dirty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2060848"/>
            <a:ext cx="1440160" cy="1478666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124744"/>
            <a:ext cx="676875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9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9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Книга посвящена исследованию режимов правового регулирования налогов, сборов, страховых взносов, иных видов фискальных взиманий. В работе подробно анализируются вопросы применения действующего законодательства, возникающие в сфере регулирования фискальных взиманий.</a:t>
            </a:r>
          </a:p>
          <a:p>
            <a:pPr algn="just"/>
            <a:endParaRPr lang="ru-RU" sz="19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Адресована книга студентам, аспирантам, преподавателям, работникам налоговых и финансовых органов, судьям, практикующим юристам и всех тем, кто интересуется проблемами правового регулирования фискальных взиманий.</a:t>
            </a:r>
            <a:br>
              <a:rPr lang="ru-RU" sz="19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9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404664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/>
          <p:cNvSpPr txBox="1"/>
          <p:nvPr/>
        </p:nvSpPr>
        <p:spPr>
          <a:xfrm>
            <a:off x="323528" y="548680"/>
            <a:ext cx="849694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Фискальное право</a:t>
            </a:r>
            <a:endParaRPr lang="ru-RU" sz="25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45224"/>
            <a:ext cx="8496944" cy="929698"/>
          </a:xfrm>
        </p:spPr>
        <p:txBody>
          <a:bodyPr>
            <a:normAutofit fontScale="92500"/>
          </a:bodyPr>
          <a:lstStyle/>
          <a:p>
            <a:pPr algn="l"/>
            <a:r>
              <a:rPr lang="ru-RU" b="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Егиазарян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А.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Преступления против порядка управления в уголовном праве Армении и России (вопросы теории и методологии сравнительно-правового исследования): монография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А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Егиазарян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М.: Контракт, 2013. - 160 с.</a:t>
            </a:r>
            <a:endParaRPr lang="ru-RU" b="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2134780"/>
            <a:ext cx="1368152" cy="140473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1" name="TextBox 10"/>
          <p:cNvSpPr txBox="1"/>
          <p:nvPr/>
        </p:nvSpPr>
        <p:spPr>
          <a:xfrm>
            <a:off x="395536" y="404664"/>
            <a:ext cx="828092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Преступления против порядка управления</a:t>
            </a:r>
            <a:r>
              <a:rPr lang="ru-RU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E:\Новые книги из КПлюс\Егиазарян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1268760"/>
            <a:ext cx="2349426" cy="35133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484784"/>
            <a:ext cx="684076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9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Настоящая работа - первое в российской юридической литературе исследование, специально посвященное компаративному анализу системы преступлений против порядка управления в уголовном законодательстве Армении и России. </a:t>
            </a:r>
          </a:p>
          <a:p>
            <a:pPr algn="just"/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Особое внимание в ней уделено методологии сравнительного правоведения, </a:t>
            </a:r>
            <a:r>
              <a:rPr lang="ru-RU" sz="170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типологизации</a:t>
            </a:r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классификации, определения понятия рассматриваемых деяний, моделирования объекта преступлений и т.д.</a:t>
            </a:r>
          </a:p>
          <a:p>
            <a:pPr algn="just"/>
            <a:endParaRPr lang="ru-RU" sz="17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Дана уголовно-правовая характеристика конкретных составов преступлений, входящих в эту группу; выявлен положительный опыт, который можно использовать для дальнейшего совершенствования уголовного законодательства Армении и России.</a:t>
            </a:r>
          </a:p>
          <a:p>
            <a:pPr algn="just"/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Книга адресована студентам, аспирантам, преподавателям юридических вузов, научным сотрудникам научно-исследовательских учреждений.</a:t>
            </a:r>
          </a:p>
          <a:p>
            <a:pPr algn="just"/>
            <a:endParaRPr lang="ru-RU" sz="11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404664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/>
          <p:cNvSpPr txBox="1"/>
          <p:nvPr/>
        </p:nvSpPr>
        <p:spPr>
          <a:xfrm>
            <a:off x="323528" y="548680"/>
            <a:ext cx="748883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Преступления против порядка управления </a:t>
            </a:r>
            <a:endParaRPr lang="ru-RU" sz="25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45224"/>
            <a:ext cx="8496944" cy="929698"/>
          </a:xfrm>
        </p:spPr>
        <p:txBody>
          <a:bodyPr>
            <a:normAutofit lnSpcReduction="10000"/>
          </a:bodyPr>
          <a:lstStyle/>
          <a:p>
            <a:pPr algn="l"/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Кабанова,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Е. Правовое регулирование лизинга недвижимости в Российской Федерации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монография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Е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Кабанова.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М.: </a:t>
            </a:r>
            <a:r>
              <a:rPr lang="ru-RU" b="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Юстицинформ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2013. -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228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с.</a:t>
            </a:r>
            <a:endParaRPr lang="ru-RU" b="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2134780"/>
            <a:ext cx="1368152" cy="140473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1" name="TextBox 10"/>
          <p:cNvSpPr txBox="1"/>
          <p:nvPr/>
        </p:nvSpPr>
        <p:spPr>
          <a:xfrm>
            <a:off x="395536" y="404664"/>
            <a:ext cx="828092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Лизинг недвижимости</a:t>
            </a:r>
            <a:endParaRPr lang="ru-RU" sz="25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E:\Новые книги из КПлюс\Кабанов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1268760"/>
            <a:ext cx="2473724" cy="38892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268760"/>
            <a:ext cx="6840760" cy="481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9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работе последовательно излагаются основные вопросы, связанные с осуществлением деятельности по лизингу недвижимости. на основе анализа правовых норм, материалов судебной практики, отечественных и зарубежных доктринальных положений исследуются экономические основы и правовые особенности лизинга недвижимости, определяются квалифицирующие признаки договора лизинга недвижимости и его место в системе договорных обязательств. </a:t>
            </a:r>
          </a:p>
          <a:p>
            <a:pPr algn="just"/>
            <a:endParaRPr lang="ru-RU" sz="17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Особое внимание уделяется вопросам заключения договора лизинга недвижимости, его существенным условиям, правам, обязанностям и ответственности участников лизинговой операции.</a:t>
            </a:r>
          </a:p>
          <a:p>
            <a:pPr algn="just"/>
            <a:endParaRPr lang="ru-RU" sz="17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Книга адресована преподавателям, аспирантам и студентам юридических и экономических факультетов образовательных организаций, научным работникам, а также широкому кругу специалистов в области отношений по лизингу недвижимости.</a:t>
            </a:r>
          </a:p>
          <a:p>
            <a:pPr algn="just"/>
            <a:endParaRPr lang="ru-RU" sz="1600" b="1" dirty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404664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/>
          <p:cNvSpPr txBox="1"/>
          <p:nvPr/>
        </p:nvSpPr>
        <p:spPr>
          <a:xfrm>
            <a:off x="323528" y="548680"/>
            <a:ext cx="849694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Лизинг недвижимости </a:t>
            </a:r>
            <a:endParaRPr lang="ru-RU" sz="25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45224"/>
            <a:ext cx="8496944" cy="929698"/>
          </a:xfrm>
        </p:spPr>
        <p:txBody>
          <a:bodyPr>
            <a:normAutofit/>
          </a:bodyPr>
          <a:lstStyle/>
          <a:p>
            <a:pPr algn="l"/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Кравчук, Е. В. Фиктивность (преднамеренность) банкротства в России /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Кравчук.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М.: </a:t>
            </a:r>
            <a:r>
              <a:rPr lang="ru-RU" b="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Юстицинформ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2013. –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160 </a:t>
            </a:r>
            <a:r>
              <a:rPr lang="ru-RU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с.</a:t>
            </a:r>
            <a:endParaRPr lang="ru-RU" b="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2134780"/>
            <a:ext cx="1368152" cy="140473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1" name="TextBox 10"/>
          <p:cNvSpPr txBox="1"/>
          <p:nvPr/>
        </p:nvSpPr>
        <p:spPr>
          <a:xfrm>
            <a:off x="395536" y="404664"/>
            <a:ext cx="828092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Фиктивное (преднамеренное) банкротство</a:t>
            </a:r>
            <a:endParaRPr lang="ru-RU" sz="25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E:\Новые книги из КПлюс\кравчук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1196752"/>
            <a:ext cx="2403036" cy="36616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268760"/>
            <a:ext cx="684076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9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1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Книга представляет собой комплексное исследование, посвященное признакам фиктивного или преднамеренного банкротства (несостоятельности) хозяйствующих субъектов права. </a:t>
            </a:r>
          </a:p>
          <a:p>
            <a:pPr algn="just"/>
            <a:endParaRPr lang="ru-RU" sz="21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1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ней раскрываются организационно - правовая деятельность государственных органов и должностных лиц, а также возможность правоприменительного процесса в сфере банкротства и финансового оздоровления, исследуются взаимосвязи между понятиями признаков фиктивного, преднамеренного банкротства и иными статьями глав 14 и 15 Кодекса РФ  об административных правонарушениях. </a:t>
            </a:r>
            <a:endParaRPr lang="ru-RU" sz="21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Documents and Settings\Elena\Desktop\Разобранное\Картинки\правовые\совенок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404664"/>
            <a:ext cx="1440160" cy="147866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/>
          <p:cNvSpPr txBox="1"/>
          <p:nvPr/>
        </p:nvSpPr>
        <p:spPr>
          <a:xfrm>
            <a:off x="323528" y="548680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Фиктивное (преднамеренное) банкротство</a:t>
            </a:r>
            <a:endParaRPr lang="ru-RU" sz="24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Другая 1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92D050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388</TotalTime>
  <Words>1197</Words>
  <Application>Microsoft Office PowerPoint</Application>
  <PresentationFormat>Экран (4:3)</PresentationFormat>
  <Paragraphs>106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        Ждем Вас  в Центральной городской библиотеке  ул. Конная, 6  т.: 57 – 11 – 73  e-mail: pskov-cbs@bibliopskov.ru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Primak</cp:lastModifiedBy>
  <cp:revision>50</cp:revision>
  <dcterms:modified xsi:type="dcterms:W3CDTF">2014-01-23T09:59:36Z</dcterms:modified>
</cp:coreProperties>
</file>