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63" r:id="rId4"/>
    <p:sldId id="268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9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useum.pskov.ru/virtual/filial/musor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27584" y="420053"/>
            <a:ext cx="770485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nabelle" panose="03000400000000000000" pitchFamily="66" charset="0"/>
                <a:ea typeface="Calibri" pitchFamily="34" charset="0"/>
                <a:cs typeface="Arial" pitchFamily="34" charset="0"/>
              </a:rPr>
              <a:t>«Русский гений из сельца Карево»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Annabelle" panose="03000400000000000000" pitchFamily="66" charset="0"/>
                <a:ea typeface="Calibri" pitchFamily="34" charset="0"/>
                <a:cs typeface="Arial" pitchFamily="34" charset="0"/>
              </a:rPr>
              <a:t>М</a:t>
            </a:r>
            <a:r>
              <a:rPr lang="ru-RU" sz="2000" b="1" dirty="0">
                <a:solidFill>
                  <a:prstClr val="black"/>
                </a:solidFill>
                <a:latin typeface="Annabelle" panose="03000400000000000000" pitchFamily="66" charset="0"/>
                <a:ea typeface="Calibri" pitchFamily="34" charset="0"/>
                <a:cs typeface="Arial" pitchFamily="34" charset="0"/>
              </a:rPr>
              <a:t>. П. Мусоргский и Псковский </a:t>
            </a:r>
            <a:r>
              <a:rPr lang="ru-RU" sz="2000" b="1" dirty="0" smtClean="0">
                <a:solidFill>
                  <a:prstClr val="black"/>
                </a:solidFill>
                <a:latin typeface="Annabelle" panose="03000400000000000000" pitchFamily="66" charset="0"/>
                <a:ea typeface="Calibri" pitchFamily="34" charset="0"/>
                <a:cs typeface="Arial" pitchFamily="34" charset="0"/>
              </a:rPr>
              <a:t>край</a:t>
            </a:r>
            <a:endParaRPr lang="ru-RU" sz="2000" b="1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 180-летию со дня рождения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М. П. Мусоргского </a:t>
            </a:r>
          </a:p>
        </p:txBody>
      </p:sp>
      <p:pic>
        <p:nvPicPr>
          <p:cNvPr id="2051" name="Picture 3" descr="https://im0-tub-ru.yandex.net/i?id=3365e4e1edfa963e885463e4ffbd5240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420601"/>
            <a:ext cx="2692642" cy="3154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31640" y="5877272"/>
            <a:ext cx="6840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                                Виртуальная выставка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музыка из цикла Картинки с выставки - Прогулка М.П.Мусоргский_(Inkompmusic.ru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2.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6381328"/>
            <a:ext cx="369494" cy="3694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67"/>
    </mc:Choice>
    <mc:Fallback>
      <p:transition spd="slow" advTm="5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07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27584" y="-617174"/>
            <a:ext cx="770485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http://www.mussorgsky.ru/img/mus0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026" y="1138651"/>
            <a:ext cx="237626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923762" y="335147"/>
            <a:ext cx="3512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>«Он...Бог музыки»</a:t>
            </a:r>
            <a:endParaRPr lang="ru-RU" sz="3200" b="1" dirty="0">
              <a:latin typeface="Annabelle" panose="03000400000000000000" pitchFamily="66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3808" y="1195848"/>
            <a:ext cx="60486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Модест Петрович Мусоргский родился (9) 21 марта 1839 года в имении родителей в сельце Карево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Торопецкого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уезда Псковской губернии. Детство, проведенное в деревне, определило направление и характер его творчества. Первые уроки музыки дала ему мать. Позже, под влиянием русских народных сказок, которые ему рассказывала няня, мальчик  пробовал импровизировать на фортепиано.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Закончив Петербургскую школу гвардейских прапорщиков, Мусоргский в 1859 году оставляет военную службу, чтобы серьезно заниматься музыкой. За неимением средств, он вынужден поступить на государственную службу. </a:t>
            </a: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Неудачи преследовали композитора. В частности, его опера «Борис Годунов»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надолго была снята с репертуара. В последние полтора года, оставшись без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службы, Мусоргский  подрабатывал аккомпаниатором. Усилившаяся страсть 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latin typeface="Arial" pitchFamily="34" charset="0"/>
                <a:cs typeface="Arial" pitchFamily="34" charset="0"/>
              </a:rPr>
              <a:t>к вину пагубно отразилась на здоровье Модеста Петровича, и 16 (28) марта 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latin typeface="Arial" pitchFamily="34" charset="0"/>
                <a:cs typeface="Arial" pitchFamily="34" charset="0"/>
              </a:rPr>
              <a:t>1881 года он скончался в Николаевском  военном госпитале. Похоронен в Александро-Невской Лавре в Петербурге.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616" y="5822701"/>
            <a:ext cx="84880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/>
              <a:t>Моисеенко, Ю. А. Наумово. Последний приют Бога музыки</a:t>
            </a:r>
            <a:r>
              <a:rPr lang="ru-RU" sz="1200" i="1" dirty="0"/>
              <a:t> // 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Моисеенко Ю. А. Незнакомая страна : очерки, </a:t>
            </a:r>
          </a:p>
          <a:p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репортажи, публицистика / Юрий Моисеенко. - Псков : Псковское возрождение, 2006. – С. 74-79 : фот.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8026" y="4439853"/>
            <a:ext cx="84624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По общему признанию, Мусоргский – один из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самобытнейших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русских композиторов. Он отрицал формулу «искусство для искусства», полагая, что  «искусство есть средство для беседы с людьми, а не цель». Клод Дебюсси, на творчество которого Мусоргский оказал большое влияние, писал: «Мусоргский чудесен своей независимостью, своей искренностью, своим очарованием. Он...Бог музыки».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121"/>
    </mc:Choice>
    <mc:Fallback>
      <p:transition spd="slow" advTm="5412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23528" y="455766"/>
            <a:ext cx="864096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>«</a:t>
            </a:r>
            <a:r>
              <a:rPr lang="ru-RU" sz="3200" b="1" dirty="0">
                <a:latin typeface="Annabelle" panose="03000400000000000000" pitchFamily="66" charset="0"/>
                <a:cs typeface="Arial" pitchFamily="34" charset="0"/>
              </a:rPr>
              <a:t>Сын старинной русской семьи...»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Великий русский композитор Модест Петрович Мусоргский не был достаточно признан при жизни. У него не было учеников и биографов. Сам Мусоргский по крайней своей скромности не придавал значения сохранению сведений о себе. Значительная часть его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эпистолярия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утеряна, также как и ряд ранее известных документов и несколько авторских рукописей композитора.      Особенно слабо изучены связи М. П. Мусоргского с его родными местами, с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Псковщиной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Между тем композитор не только родился в Псковской губернии, но и поддерживал с ней постоянную связь. Его интересовали особенности народной жизни, интонации речи, фольклор, глубоко волновала история Псковского края. Упоминания местных обычаев, стародавних псковских выражений нередко встречаются в его письмах («какой-то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дурень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меня в Ивановны окрестить изволил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по-псковски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»). Обороты псковского крестьянского просторечия вводятся композитором в либретто народных сцен «Бориса Годунова»</a:t>
            </a:r>
            <a:r>
              <a:rPr lang="ru-RU" sz="1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 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музыкальную ткань своих произведений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Модест Петрович включает  отдельные элементы народной музыки, мелодию народного говора, интонацию произношения.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Пребывание Мусоргского на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Псковщине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имело большое значение для выработки эстетических  и этических взглядов композитора. Новизна музыкального языка не была для него самоцелью. Необходимость ее вытекала из его понимания целей и предмета искусства, из новизны содержания. «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Жизнь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где бы ни сказалась;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правда,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как бы ни была солона; смелая, искренняя речь к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людям.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.. – вот моя закваска, вот чего хочу и вот в чем боялся бы промахнуться.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меня кто-то толкает, и таким пребуду» (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Из письма М. Мусоргского В. Стасову от 7 августа 1875 года).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                            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/>
              <a:t>Образцова</a:t>
            </a:r>
            <a:r>
              <a:rPr lang="ru-RU" sz="1200" b="1" i="1" dirty="0"/>
              <a:t>, И. М.  М. П. Мусоргский на </a:t>
            </a:r>
            <a:r>
              <a:rPr lang="ru-RU" sz="1200" b="1" i="1" dirty="0" err="1"/>
              <a:t>Псковщине</a:t>
            </a:r>
            <a:r>
              <a:rPr lang="ru-RU" sz="1200" b="1" i="1" dirty="0"/>
              <a:t> / </a:t>
            </a:r>
            <a:r>
              <a:rPr lang="ru-RU" sz="1200" i="1" dirty="0"/>
              <a:t>И. М. Образцова,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/>
              <a:t>Н</a:t>
            </a:r>
            <a:r>
              <a:rPr lang="ru-RU" sz="1200" i="1" dirty="0"/>
              <a:t>. Ю. Образцова. - Ленинград : </a:t>
            </a:r>
            <a:r>
              <a:rPr lang="ru-RU" sz="1200" i="1" dirty="0" err="1"/>
              <a:t>Лениздат</a:t>
            </a:r>
            <a:r>
              <a:rPr lang="ru-RU" sz="1200" i="1" dirty="0"/>
              <a:t>, 1985. - 88 с. : ил.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876"/>
    </mc:Choice>
    <mc:Fallback>
      <p:transition spd="slow" advTm="6987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11960" y="27089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788081" y="27196"/>
            <a:ext cx="595227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>«</a:t>
            </a:r>
            <a:r>
              <a:rPr lang="ru-RU" sz="3200" b="1" dirty="0">
                <a:latin typeface="Annabelle" panose="03000400000000000000" pitchFamily="66" charset="0"/>
                <a:cs typeface="Arial" pitchFamily="34" charset="0"/>
              </a:rPr>
              <a:t>Отброшенный от очага родного»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03040" y="978986"/>
            <a:ext cx="831743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В письме к историку, литератору, профессору лицея, своему другу В. В. Никольскому Мусоргский признавался: «Как меня тянуло и тянет к этим родным полям». А родные поля – это Карево,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Полутино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Наумово – псковская земля, куда Модест Петрович стремился постоянно, чтобы услышать, как он писал, «звук родной струны». Поездки на родину были для композитора источником вдохновения и опорой в трудные минуты жизни.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/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В последние годы на родину Мусоргского приезжает все больше поклонников композитора из всех уголков страны.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Мусоргский приблизился, стал еще понятнее, и, как считают музыковеды, он – современнейший из современных композиторов, у которого «каждая нота на вес золота».</a:t>
            </a: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Откуда же такое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всепонимание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великого сына России?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Ответить на это можно словами М. П. Мусоргского: «Крест на себя наложил я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и с поднятою головой, бодро и весело пойду  против всяких к светлой, сильной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праведной цели, к настоящему искусству, любящему человека, живущему его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отрадою и его горем и страдою». В конце жизни Модест Петрович придет к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твердому убеждению: «Искусство есть средство для беседы с людьми, а не цель».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Беседа Мусоргского, его слово и музыка учат людей планеты состраданию,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вечной и необходимой мудрости – умению понимать друг друга. Колыбелью этого </a:t>
            </a:r>
          </a:p>
          <a:p>
            <a:pPr algn="just"/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всепонимания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этой гениальной чуткости Мусоргского стала его родина,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земля псковская.</a:t>
            </a: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И потому теперь тропинка на родину композитора, проложенная первыми его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поклонниками, превращается в широкую дорогу. Земля М. П. Мусоргского, как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и пушкинское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Святогорье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названное страной поэзии, становится страной музыки.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каревское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эхо звучит на всей планете.</a:t>
            </a: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                     </a:t>
            </a:r>
          </a:p>
          <a:p>
            <a:pPr algn="r"/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          Новиков, Н. С. Молитва Мусоргского 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: поиски и находки / Николай Новиков ; [</a:t>
            </a:r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худож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. П. Дудко]. – </a:t>
            </a:r>
          </a:p>
          <a:p>
            <a:pPr algn="r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           Изд. 2-е, доп. - Великие Луки : [б. и.], 2009. - 220 с. : ил., </a:t>
            </a:r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цв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. ил., </a:t>
            </a:r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фотоил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http://www.hrono.ru/biograf/bio_m/musorgsky_luk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688" y="2593869"/>
            <a:ext cx="1917327" cy="240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660232" y="5013176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>
                <a:cs typeface="Arial" pitchFamily="34" charset="0"/>
              </a:rPr>
              <a:t>Памятник М. П. Мусоргскому </a:t>
            </a:r>
          </a:p>
          <a:p>
            <a:pPr algn="r"/>
            <a:r>
              <a:rPr lang="ru-RU" sz="1200" i="1" dirty="0">
                <a:cs typeface="Arial" pitchFamily="34" charset="0"/>
              </a:rPr>
              <a:t> </a:t>
            </a:r>
            <a:r>
              <a:rPr lang="ru-RU" sz="1200" i="1" dirty="0" smtClean="0">
                <a:cs typeface="Arial" pitchFamily="34" charset="0"/>
              </a:rPr>
              <a:t> </a:t>
            </a:r>
            <a:r>
              <a:rPr lang="ru-RU" sz="1200" i="1" dirty="0">
                <a:cs typeface="Arial" pitchFamily="34" charset="0"/>
              </a:rPr>
              <a:t>в Великих Луках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244"/>
    </mc:Choice>
    <mc:Fallback>
      <p:transition spd="slow" advTm="6524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3068960"/>
            <a:ext cx="44321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188640"/>
            <a:ext cx="885698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>«</a:t>
            </a:r>
            <a:r>
              <a:rPr lang="ru-RU" sz="3200" b="1" dirty="0">
                <a:latin typeface="Annabelle" panose="03000400000000000000" pitchFamily="66" charset="0"/>
                <a:cs typeface="Arial" pitchFamily="34" charset="0"/>
              </a:rPr>
              <a:t>Художник верит в будущее, </a:t>
            </a:r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/>
            </a:r>
            <a:b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</a:br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>потому </a:t>
            </a:r>
            <a:r>
              <a:rPr lang="ru-RU" sz="3200" b="1" dirty="0">
                <a:latin typeface="Annabelle" panose="03000400000000000000" pitchFamily="66" charset="0"/>
                <a:cs typeface="Arial" pitchFamily="34" charset="0"/>
              </a:rPr>
              <a:t>что живет в нем»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 Этим словам М. П. Мусоргского суждено было сбыться. Его малая родина, его бережно и трепетно любимая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Псковщина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не забыла своего гениального сына. В 1968 году в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Жижицкой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средней школе был открыт народный музей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М. П. Мусоргского. В 1989 году в </a:t>
            </a:r>
            <a:r>
              <a:rPr lang="ru-RU" sz="1200" smtClean="0">
                <a:latin typeface="Arial" pitchFamily="34" charset="0"/>
                <a:cs typeface="Arial" pitchFamily="34" charset="0"/>
              </a:rPr>
              <a:t>поселке </a:t>
            </a:r>
            <a:r>
              <a:rPr lang="ru-RU" sz="1200" smtClean="0">
                <a:latin typeface="Arial" pitchFamily="34" charset="0"/>
                <a:cs typeface="Arial" pitchFamily="34" charset="0"/>
              </a:rPr>
              <a:t>Наумово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Куньинского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района, в бывшей  барской усадьбе X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IX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века, принадлежавшей деду композитора И. И.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Чирикову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открылся музей-усадьба М. П. Мусоргского. В этой усадьбе родилась мать композитора Ю. И.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Чирикова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здесь прошло ее детство и юность. Этот дом часто посещал Модест Петрович. Наумово – центр музейного комплекса, объединяющего деревни Карево и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Пошивкино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 В Наумово сохранились 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latin typeface="Arial" pitchFamily="34" charset="0"/>
                <a:cs typeface="Arial" pitchFamily="34" charset="0"/>
              </a:rPr>
              <a:t>в первозданном виде: дом с мезонином, флигель, оранжерея, людская, амбар, кузница. Усадьба расположена на верхней площадке пологого холма, спускающегося к озеру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Жижицкое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 На возвышенности растет древний дуб (ему насчитывается более 300 лет), - традиционная деталь усадебных парков. 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 В главном доме развернута основная экспозиция, во флигеле открыта экспозиция «О жизни и творчестве М. П. Мусоргского», в здании «Людской» - экспозиция «Быт крестьян X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IX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века», в здании оранжереи - экспозиция «Зимний сад». Перед зданием музея установили бюст композитора (скульптор - А.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Измалков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  К 150-летию со дня рождения М. П. Мусоргского в Карево на месте бывшей усадьбы Мусоргских установили первый в стране памятник композитору (скульптор - В. Х.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Думанян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архитектор - А. Степанов). </a:t>
            </a:r>
          </a:p>
          <a:p>
            <a:pPr algn="just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 В 2008 году открыли новый музейный объект. На погосте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Пошивкино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проведена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музеефикация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семейного склепа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Чириковых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в котором похоронена мать композитора и другие родственники. На могиле Юлии Ивановны Мусоргской установили надгробную плиту. </a:t>
            </a: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                                   </a:t>
            </a:r>
          </a:p>
          <a:p>
            <a:pPr algn="r"/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Музей-усадьба М. П. Мусоргского 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//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Псковская энциклопедия / гл. ред. А. И. Лобачев. – </a:t>
            </a:r>
            <a:br>
              <a:rPr lang="ru-RU" sz="1200" i="1" dirty="0" smtClean="0">
                <a:latin typeface="Arial" pitchFamily="34" charset="0"/>
                <a:cs typeface="Arial" pitchFamily="34" charset="0"/>
              </a:rPr>
            </a:b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2-е изд., доп. – Псков : Изд-во "Псковская энциклопедия", 2007. – С. 503-504 : </a:t>
            </a:r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цв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. фот.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146"/>
    </mc:Choice>
    <mc:Fallback>
      <p:transition spd="slow" advTm="6614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Рисунок 10" descr="http://museums.pskov.ru/img/bce028ea48_f0.jpg"/>
          <p:cNvPicPr>
            <a:picLocks noChangeAspect="1" noChangeArrowheads="1"/>
          </p:cNvPicPr>
          <p:nvPr/>
        </p:nvPicPr>
        <p:blipFill>
          <a:blip r:embed="rId2" cstate="print"/>
          <a:srcRect b="3696"/>
          <a:stretch>
            <a:fillRect/>
          </a:stretch>
        </p:blipFill>
        <p:spPr bwMode="auto">
          <a:xfrm>
            <a:off x="1043608" y="1368082"/>
            <a:ext cx="3291542" cy="216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Рисунок 7" descr="http://museums.pskov.ru/img/7c24c56f34_f0.jpg"/>
          <p:cNvPicPr>
            <a:picLocks noChangeAspect="1" noChangeArrowheads="1"/>
          </p:cNvPicPr>
          <p:nvPr/>
        </p:nvPicPr>
        <p:blipFill>
          <a:blip r:embed="rId3" cstate="print"/>
          <a:srcRect b="3958"/>
          <a:stretch>
            <a:fillRect/>
          </a:stretch>
        </p:blipFill>
        <p:spPr bwMode="auto">
          <a:xfrm>
            <a:off x="4716016" y="1365603"/>
            <a:ext cx="3375352" cy="2174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Рисунок 13" descr="http://museums.pskov.ru/img/5ff1c696ac_f0.jpg"/>
          <p:cNvPicPr>
            <a:picLocks noChangeAspect="1" noChangeArrowheads="1"/>
          </p:cNvPicPr>
          <p:nvPr/>
        </p:nvPicPr>
        <p:blipFill>
          <a:blip r:embed="rId4" cstate="print"/>
          <a:srcRect b="2240"/>
          <a:stretch>
            <a:fillRect/>
          </a:stretch>
        </p:blipFill>
        <p:spPr bwMode="auto">
          <a:xfrm>
            <a:off x="1398946" y="3839395"/>
            <a:ext cx="1800200" cy="2351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5" name="Рисунок 16" descr="http://museums.pskov.ru/img/6b434f4daf_f0.jpg"/>
          <p:cNvPicPr>
            <a:picLocks noChangeAspect="1" noChangeArrowheads="1"/>
          </p:cNvPicPr>
          <p:nvPr/>
        </p:nvPicPr>
        <p:blipFill>
          <a:blip r:embed="rId5" cstate="print"/>
          <a:srcRect l="18719" t="13518" r="19241" b="4099"/>
          <a:stretch>
            <a:fillRect/>
          </a:stretch>
        </p:blipFill>
        <p:spPr bwMode="auto">
          <a:xfrm>
            <a:off x="3491880" y="3834292"/>
            <a:ext cx="4320480" cy="23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-142874"/>
            <a:ext cx="889248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>Мемориальный </a:t>
            </a:r>
            <a:r>
              <a:rPr lang="ru-RU" sz="3200" b="1" dirty="0">
                <a:latin typeface="Annabelle" panose="03000400000000000000" pitchFamily="66" charset="0"/>
                <a:cs typeface="Arial" pitchFamily="34" charset="0"/>
              </a:rPr>
              <a:t>музей-усадьба </a:t>
            </a:r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/>
            </a:r>
            <a:b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</a:br>
            <a:r>
              <a:rPr lang="ru-RU" sz="3200" b="1" dirty="0" smtClean="0">
                <a:latin typeface="Annabelle" panose="03000400000000000000" pitchFamily="66" charset="0"/>
                <a:cs typeface="Arial" pitchFamily="34" charset="0"/>
              </a:rPr>
              <a:t>М.П</a:t>
            </a:r>
            <a:r>
              <a:rPr lang="ru-RU" sz="3200" b="1" dirty="0">
                <a:latin typeface="Annabelle" panose="03000400000000000000" pitchFamily="66" charset="0"/>
                <a:cs typeface="Arial" pitchFamily="34" charset="0"/>
              </a:rPr>
              <a:t>. Мусоргского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﻿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095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55576" y="38610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467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870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6282809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Arial" pitchFamily="34" charset="0"/>
                <a:cs typeface="Arial" pitchFamily="34" charset="0"/>
              </a:rPr>
              <a:t>Фот.:</a:t>
            </a:r>
            <a:r>
              <a:rPr lang="ru-RU" sz="1200" dirty="0" smtClean="0">
                <a:latin typeface="Arial" pitchFamily="34" charset="0"/>
                <a:cs typeface="Arial" pitchFamily="34" charset="0"/>
                <a:hlinkClick r:id="rId6"/>
              </a:rPr>
              <a:t>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6"/>
              </a:rPr>
              <a:t>http://museum.pskov.ru/virtual/filial/musorg</a:t>
            </a:r>
            <a:r>
              <a:rPr lang="ru-RU" dirty="0" smtClean="0"/>
              <a:t>﻿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29"/>
    </mc:Choice>
    <mc:Fallback>
      <p:transition spd="slow" advTm="632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7644" y="-5166"/>
            <a:ext cx="698477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sz="3200" b="1" dirty="0">
                <a:latin typeface="Annabelle" panose="03000400000000000000" pitchFamily="66" charset="0"/>
                <a:cs typeface="Arial" pitchFamily="34" charset="0"/>
              </a:rPr>
              <a:t>«Вот так богатырь! Вот так наш!»</a:t>
            </a:r>
          </a:p>
          <a:p>
            <a:r>
              <a:rPr lang="ru-RU" sz="1200" i="1" dirty="0" smtClean="0"/>
              <a:t>                                                                      </a:t>
            </a:r>
            <a:endParaRPr lang="ru-RU" sz="1200" i="1" dirty="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51520" y="953509"/>
            <a:ext cx="835292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Модеста Петровича Мусоргского считают создателем «самой народной» по духу музыки. Не оцененный при жизни, угасший в 42 года, он посмертно был признан мировым гением. Федор Шаляпин сказал о композиторе: «Как я уважаю и люблю Мусоргского! По-моему, этот великий человек сделан Богом точно так же могуче, как какая-нибудь статуя, сотворенная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Микеланджело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Буонарроти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С начала XX века и поныне оперы Мусоргского «Борис </a:t>
            </a:r>
            <a:r>
              <a:rPr kumimoji="0" lang="ru-RU" sz="1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Годунов»</a:t>
            </a:r>
            <a:r>
              <a:rPr lang="ru-RU" sz="1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Хованщина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», цикл фортепианных миниатюр «Картинки с выставки», вокальные циклы «</a:t>
            </a:r>
            <a:r>
              <a:rPr lang="ru-RU" sz="1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Песни и пляски смерти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», «Детская» и другие сочинения - признанные шедевры мирового музыкального искусства. Его произведения в репертуаре знаменитых артистов во всем мире. Его музыку исполняют молодые музыканты и певцы.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lvl="0" algn="just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ru-RU" sz="1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Более 40 лет в Пскове проводится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фестиваль русской музыки имени М. П. Мусоргского и Н. А. Римского-Корсакова. За эти годы прозвучало более тысячи музыкальных произведений  великих русских композиторов. На фестиваль съезжаются артисты из разных уголков России и из-за рубежа.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Именем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Модеста Петровича названы Уральская государственная консерватория, музыкальные училища и колледжи в Санкт-Петербурге, Твери и Астрахани, многочисленные детские школы искусств по всей стране</a:t>
            </a: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в т. ч. в Пскове, Великих Луках и Кунье.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Рисунок 25" descr="http://poki-rk.ru/docs/images/MDfvas9Yy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188639"/>
            <a:ext cx="3672408" cy="236600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542008" y="4509120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Концерт студентов и преподавателей Псковского областного колледжа искусств им. Н. А. Римского-Корсакова в музее-усадьбе М. П. Мусоргского в Наумово.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    Концерт прошел в рамках 44-го Фестиваля русской музыки им. М. П. Мусоргского и Н. А. Римского-Корсакова .</a:t>
            </a:r>
            <a:endParaRPr lang="ru-RU" sz="12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720"/>
    </mc:Choice>
    <mc:Fallback>
      <p:transition spd="slow" advTm="4772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</TotalTime>
  <Words>1213</Words>
  <Application>Microsoft Office PowerPoint</Application>
  <PresentationFormat>Экран (4:3)</PresentationFormat>
  <Paragraphs>91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Annabelle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180-летию М.П. Мусоргского. Мусоргский и Псковский край</dc:title>
  <dc:creator>bibliograf</dc:creator>
  <cp:keywords>К 180-летию М.П. Мусоргского. Мусоргский и Псковский край</cp:keywords>
  <cp:lastModifiedBy>Пользователь Windows</cp:lastModifiedBy>
  <cp:revision>209</cp:revision>
  <dcterms:created xsi:type="dcterms:W3CDTF">2018-02-15T11:13:39Z</dcterms:created>
  <dcterms:modified xsi:type="dcterms:W3CDTF">2019-03-14T13:33:38Z</dcterms:modified>
</cp:coreProperties>
</file>